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4628" autoAdjust="0"/>
  </p:normalViewPr>
  <p:slideViewPr>
    <p:cSldViewPr>
      <p:cViewPr varScale="1">
        <p:scale>
          <a:sx n="85" d="100"/>
          <a:sy n="85" d="100"/>
        </p:scale>
        <p:origin x="60" y="1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399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12/5/2016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newsroom/id/3323017" TargetMode="External"/><Relationship Id="rId2" Type="http://schemas.openxmlformats.org/officeDocument/2006/relationships/hyperlink" Target="http://www.windowscentral.com/windows-10-now-has-over-270-million-users-75-billion-user-hour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47665" y="1255018"/>
            <a:ext cx="7416824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Building Modern Mobile Apps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Brent Edwards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Principal Lead Consultant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7544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348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2005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 Adoption</a:t>
            </a:r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5854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Android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 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7181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3936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081" y="3305176"/>
            <a:ext cx="3925887" cy="1021556"/>
          </a:xfrm>
        </p:spPr>
        <p:txBody>
          <a:bodyPr/>
          <a:lstStyle/>
          <a:p>
            <a:r>
              <a:rPr lang="en-US" dirty="0"/>
              <a:t>Kevin Ford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081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139952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39952" y="3305176"/>
            <a:ext cx="4738935" cy="102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 fontScale="92500"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1.5 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Challenges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www.windowscentral.com/windows-10-now-has-over-270-million-users-75-billion-user-hours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270 </a:t>
            </a:r>
            <a:r>
              <a:rPr lang="en-US" dirty="0"/>
              <a:t>Million Windows 10 installs so far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still struggling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0.7% </a:t>
            </a:r>
            <a:r>
              <a:rPr lang="en-US" dirty="0"/>
              <a:t>Market Share in </a:t>
            </a:r>
            <a:r>
              <a:rPr lang="en-US" dirty="0" smtClean="0"/>
              <a:t>2016 Q1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www.gartner.com/newsroom/id/3323017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680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App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7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Mobile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pPr lvl="1"/>
            <a:r>
              <a:rPr lang="en-US" dirty="0" smtClean="0"/>
              <a:t>Fast 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</a:p>
        </p:txBody>
      </p:sp>
    </p:spTree>
    <p:extLst>
      <p:ext uri="{BB962C8B-B14F-4D97-AF65-F5344CB8AC3E}">
        <p14:creationId xmlns:p14="http://schemas.microsoft.com/office/powerpoint/2010/main" val="137063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Fully 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pPr lvl="1"/>
            <a:r>
              <a:rPr lang="en-US" dirty="0" smtClean="0"/>
              <a:t>High performance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X-Platform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Cordova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 *</a:t>
            </a:r>
          </a:p>
          <a:p>
            <a:pPr lvl="1"/>
            <a:r>
              <a:rPr lang="en-US" dirty="0"/>
              <a:t>Fast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</a:p>
          <a:p>
            <a:pPr lvl="1"/>
            <a:r>
              <a:rPr lang="en-US" dirty="0" smtClean="0"/>
              <a:t>Plugins can lag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5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</a:t>
            </a:r>
            <a:r>
              <a:rPr lang="en-US" dirty="0"/>
              <a:t>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or platform API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5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 Option: </a:t>
            </a:r>
            <a:r>
              <a:rPr lang="en-US" dirty="0" err="1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pPr lvl="1"/>
            <a:r>
              <a:rPr lang="en-US" dirty="0" smtClean="0"/>
              <a:t>Some abstraction from platforms APIs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391822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2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15249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is a modern mobile app?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Modern Mobile App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54944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Mobile players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99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486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3005</TotalTime>
  <Words>495</Words>
  <Application>Microsoft Office PowerPoint</Application>
  <PresentationFormat>On-screen Show (16:9)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Arial Bold</vt:lpstr>
      <vt:lpstr>Calibri</vt:lpstr>
      <vt:lpstr>Times New Roman</vt:lpstr>
      <vt:lpstr>Visual Studio Live! New York 2015</vt:lpstr>
      <vt:lpstr>Live! 360 2016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 Platform</vt:lpstr>
      <vt:lpstr>Tech Option: Xamarin.Forms</vt:lpstr>
      <vt:lpstr>Today’s Agenda</vt:lpstr>
      <vt:lpstr>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Brent Edwards</cp:lastModifiedBy>
  <cp:revision>144</cp:revision>
  <dcterms:created xsi:type="dcterms:W3CDTF">2012-12-07T00:48:42Z</dcterms:created>
  <dcterms:modified xsi:type="dcterms:W3CDTF">2016-12-05T15:47:06Z</dcterms:modified>
</cp:coreProperties>
</file>